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9" r:id="rId14"/>
    <p:sldId id="272" r:id="rId15"/>
    <p:sldId id="270" r:id="rId16"/>
    <p:sldId id="271" r:id="rId17"/>
    <p:sldId id="273" r:id="rId18"/>
    <p:sldId id="274" r:id="rId19"/>
    <p:sldId id="275" r:id="rId20"/>
    <p:sldId id="276" r:id="rId21"/>
    <p:sldId id="278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jfif>
</file>

<file path=ppt/media/image4.png>
</file>

<file path=ppt/media/image5.jfi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CA2294E1-5490-438D-8073-7CE73420EF11}" type="datetimeFigureOut">
              <a:rPr lang="en-IN" smtClean="0"/>
              <a:t>09-03-2022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A4BC559F-3D63-4E92-8A6D-BA2039914AA3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f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692696"/>
            <a:ext cx="7543800" cy="2679154"/>
          </a:xfrm>
        </p:spPr>
        <p:txBody>
          <a:bodyPr/>
          <a:lstStyle/>
          <a:p>
            <a:r>
              <a:rPr lang="en-US" dirty="0" smtClean="0"/>
              <a:t>APPLIANCE  AUTOMATION</a:t>
            </a:r>
            <a:br>
              <a:rPr lang="en-US" dirty="0" smtClean="0"/>
            </a:br>
            <a:r>
              <a:rPr lang="en-US" dirty="0" smtClean="0"/>
              <a:t>AND ACTUARORS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BASED ON IOT AND PYTHON</a:t>
            </a:r>
          </a:p>
        </p:txBody>
      </p:sp>
    </p:spTree>
    <p:extLst>
      <p:ext uri="{BB962C8B-B14F-4D97-AF65-F5344CB8AC3E}">
        <p14:creationId xmlns:p14="http://schemas.microsoft.com/office/powerpoint/2010/main" val="248896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3704" y="44624"/>
            <a:ext cx="7543800" cy="1426096"/>
          </a:xfrm>
        </p:spPr>
        <p:txBody>
          <a:bodyPr/>
          <a:lstStyle/>
          <a:p>
            <a:r>
              <a:rPr lang="en-US" dirty="0">
                <a:effectLst/>
              </a:rPr>
              <a:t>PROGRAMMING OF ARDIUNO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556792"/>
            <a:ext cx="7966071" cy="4968552"/>
          </a:xfrm>
        </p:spPr>
      </p:pic>
    </p:spTree>
    <p:extLst>
      <p:ext uri="{BB962C8B-B14F-4D97-AF65-F5344CB8AC3E}">
        <p14:creationId xmlns:p14="http://schemas.microsoft.com/office/powerpoint/2010/main" val="241799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1732211"/>
            <a:ext cx="8208963" cy="4617541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000" y="13704"/>
            <a:ext cx="7543800" cy="1498104"/>
          </a:xfrm>
        </p:spPr>
        <p:txBody>
          <a:bodyPr/>
          <a:lstStyle/>
          <a:p>
            <a:r>
              <a:rPr lang="en-US" dirty="0"/>
              <a:t>CODING WITH SCREENSHOTS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831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036496" cy="6624735"/>
          </a:xfrm>
        </p:spPr>
      </p:pic>
      <p:cxnSp>
        <p:nvCxnSpPr>
          <p:cNvPr id="7" name="Straight Arrow Connector 6"/>
          <p:cNvCxnSpPr/>
          <p:nvPr/>
        </p:nvCxnSpPr>
        <p:spPr>
          <a:xfrm flipV="1">
            <a:off x="3275856" y="2924944"/>
            <a:ext cx="1656184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076056" y="2348880"/>
            <a:ext cx="2592288" cy="223224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ARE THE SERIAL COMMANDS WHICH SENDS THE SIGNAL TO THE BLUETOOTH</a:t>
            </a:r>
            <a:endParaRPr lang="en-IN" dirty="0"/>
          </a:p>
          <a:p>
            <a:r>
              <a:rPr lang="en-US" dirty="0"/>
              <a:t>BY SERIAL PORT(SPP)</a:t>
            </a:r>
            <a:endParaRPr lang="en-IN" dirty="0"/>
          </a:p>
          <a:p>
            <a:r>
              <a:rPr lang="en-US" dirty="0"/>
              <a:t>–COM8 AT 9600 FREQUENCY</a:t>
            </a:r>
            <a:endParaRPr lang="en-IN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016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6632"/>
            <a:ext cx="8928992" cy="6552728"/>
          </a:xfrm>
        </p:spPr>
      </p:pic>
    </p:spTree>
    <p:extLst>
      <p:ext uri="{BB962C8B-B14F-4D97-AF65-F5344CB8AC3E}">
        <p14:creationId xmlns:p14="http://schemas.microsoft.com/office/powerpoint/2010/main" val="1385475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648"/>
            <a:ext cx="9036496" cy="6480720"/>
          </a:xfrm>
        </p:spPr>
      </p:pic>
      <p:sp>
        <p:nvSpPr>
          <p:cNvPr id="5" name="Right Brace 4"/>
          <p:cNvSpPr/>
          <p:nvPr/>
        </p:nvSpPr>
        <p:spPr>
          <a:xfrm>
            <a:off x="4860032" y="1772816"/>
            <a:ext cx="792088" cy="4032448"/>
          </a:xfrm>
          <a:prstGeom prst="rightBrace">
            <a:avLst/>
          </a:prstGeom>
          <a:noFill/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ounded Rectangle 5"/>
          <p:cNvSpPr/>
          <p:nvPr/>
        </p:nvSpPr>
        <p:spPr>
          <a:xfrm>
            <a:off x="5940152" y="3501008"/>
            <a:ext cx="2088232" cy="1296144"/>
          </a:xfrm>
          <a:prstGeom prst="roundRect">
            <a:avLst/>
          </a:prstGeom>
          <a:noFill/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 BUTTONS FOR THE GUI</a:t>
            </a:r>
            <a:endParaRPr lang="en-IN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3385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0"/>
            <a:ext cx="9108504" cy="6741368"/>
          </a:xfrm>
        </p:spPr>
      </p:pic>
    </p:spTree>
    <p:extLst>
      <p:ext uri="{BB962C8B-B14F-4D97-AF65-F5344CB8AC3E}">
        <p14:creationId xmlns:p14="http://schemas.microsoft.com/office/powerpoint/2010/main" val="216926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8640"/>
            <a:ext cx="8856984" cy="532859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5589240"/>
            <a:ext cx="7543800" cy="914400"/>
          </a:xfrm>
        </p:spPr>
        <p:txBody>
          <a:bodyPr/>
          <a:lstStyle/>
          <a:p>
            <a:r>
              <a:rPr lang="en-US" dirty="0" smtClean="0"/>
              <a:t>CODING ENDS HERE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675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875"/>
            <a:ext cx="8316416" cy="4968453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16632"/>
            <a:ext cx="7543800" cy="1426096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WORKING OF THE 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013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557338"/>
            <a:ext cx="8568952" cy="504031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88640"/>
            <a:ext cx="7543800" cy="1426096"/>
          </a:xfrm>
        </p:spPr>
        <p:txBody>
          <a:bodyPr/>
          <a:lstStyle/>
          <a:p>
            <a:r>
              <a:rPr lang="en-US" dirty="0" smtClean="0"/>
              <a:t>OUTPUTS OF MY 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914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332656"/>
            <a:ext cx="8856984" cy="5904656"/>
          </a:xfrm>
        </p:spPr>
      </p:pic>
    </p:spTree>
    <p:extLst>
      <p:ext uri="{BB962C8B-B14F-4D97-AF65-F5344CB8AC3E}">
        <p14:creationId xmlns:p14="http://schemas.microsoft.com/office/powerpoint/2010/main" val="191731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777240" y="1052736"/>
            <a:ext cx="7543800" cy="1800200"/>
          </a:xfrm>
        </p:spPr>
        <p:txBody>
          <a:bodyPr/>
          <a:lstStyle/>
          <a:p>
            <a:r>
              <a:rPr lang="en-US" dirty="0" smtClean="0"/>
              <a:t>PROJECT DISCRIPTION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051720" y="3375490"/>
            <a:ext cx="6254080" cy="3365878"/>
          </a:xfrm>
        </p:spPr>
        <p:txBody>
          <a:bodyPr/>
          <a:lstStyle/>
          <a:p>
            <a:r>
              <a:rPr lang="en-US" dirty="0" smtClean="0"/>
              <a:t>IN THE UPCOMING SLIDES:-</a:t>
            </a:r>
          </a:p>
          <a:p>
            <a:pPr marL="457200" indent="-457200">
              <a:buAutoNum type="arabicParenR"/>
            </a:pPr>
            <a:r>
              <a:rPr lang="en-US" dirty="0" smtClean="0"/>
              <a:t>INTRODUCTION TO PROJECT AND AIM.</a:t>
            </a:r>
          </a:p>
          <a:p>
            <a:pPr marL="457200" indent="-457200">
              <a:buAutoNum type="arabicParenR"/>
            </a:pPr>
            <a:r>
              <a:rPr lang="en-US" dirty="0" smtClean="0"/>
              <a:t>FRONT-END a)ARDUINO FUNCTIONALITY.</a:t>
            </a:r>
          </a:p>
          <a:p>
            <a:r>
              <a:rPr lang="en-US" dirty="0" smtClean="0"/>
              <a:t>                                b) BLUETOOTH (hc-05).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 c) USER INTERFACE.</a:t>
            </a:r>
          </a:p>
          <a:p>
            <a:pPr marL="457200" indent="-457200">
              <a:buAutoNum type="arabicParenR" startAt="3"/>
            </a:pPr>
            <a:r>
              <a:rPr lang="en-US" dirty="0" smtClean="0"/>
              <a:t>BACK-END     a)PYTHON SERIAL                      PROGRAMING WITH CODING.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495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984" y="1484784"/>
            <a:ext cx="9028512" cy="4752528"/>
          </a:xfrm>
        </p:spPr>
        <p:txBody>
          <a:bodyPr>
            <a:normAutofit lnSpcReduction="10000"/>
          </a:bodyPr>
          <a:lstStyle/>
          <a:p>
            <a:endParaRPr lang="en-US" b="1" dirty="0" smtClean="0">
              <a:effectLst/>
            </a:endParaRPr>
          </a:p>
          <a:p>
            <a:r>
              <a:rPr lang="en-US" b="1" dirty="0" smtClean="0">
                <a:effectLst/>
              </a:rPr>
              <a:t>KEY </a:t>
            </a:r>
            <a:r>
              <a:rPr lang="en-US" b="1" dirty="0">
                <a:effectLst/>
              </a:rPr>
              <a:t>FEATURES-</a:t>
            </a:r>
            <a:endParaRPr lang="en-IN" b="1" dirty="0">
              <a:effectLst/>
            </a:endParaRPr>
          </a:p>
          <a:p>
            <a:pPr lvl="0"/>
            <a:r>
              <a:rPr lang="en-US" b="1" dirty="0">
                <a:effectLst/>
              </a:rPr>
              <a:t>AVOID ELECTRIC SHOCKS.</a:t>
            </a:r>
            <a:endParaRPr lang="en-IN" dirty="0">
              <a:effectLst/>
            </a:endParaRPr>
          </a:p>
          <a:p>
            <a:pPr lvl="0"/>
            <a:r>
              <a:rPr lang="en-US" b="1" dirty="0">
                <a:effectLst/>
              </a:rPr>
              <a:t>TURN ON-OFF ANY APPLIANCE WIRELESSLY AND MORE SAFELY.</a:t>
            </a:r>
            <a:endParaRPr lang="en-IN" b="1" dirty="0">
              <a:effectLst/>
            </a:endParaRPr>
          </a:p>
          <a:p>
            <a:pPr lvl="0"/>
            <a:r>
              <a:rPr lang="en-US" b="1" dirty="0">
                <a:effectLst/>
              </a:rPr>
              <a:t>CAN BE HELP FULL FOR THOSE HUMANS WHO ARE PHYSICALLY CHALLENGED.</a:t>
            </a:r>
            <a:endParaRPr lang="en-IN" dirty="0">
              <a:effectLst/>
            </a:endParaRPr>
          </a:p>
          <a:p>
            <a:pPr lvl="0"/>
            <a:r>
              <a:rPr lang="en-US" b="1" dirty="0">
                <a:effectLst/>
              </a:rPr>
              <a:t>THIS PROJECT SHOWS THE CO-RELATION B/W PYTHON PROGRAMMING AND IOT.</a:t>
            </a:r>
            <a:endParaRPr lang="en-IN" b="1" dirty="0">
              <a:effectLst/>
            </a:endParaRPr>
          </a:p>
          <a:p>
            <a:pPr lvl="0"/>
            <a:r>
              <a:rPr lang="en-US" b="1" dirty="0">
                <a:effectLst/>
              </a:rPr>
              <a:t>THESE TYPE OF PROJECT CAN BE HELPFULL IN BUILDING MORE SKILLS OTHER THAN A SINGLE BRANCH FOCUSED</a:t>
            </a:r>
            <a:endParaRPr lang="en-IN" dirty="0">
              <a:effectLst/>
            </a:endParaRPr>
          </a:p>
          <a:p>
            <a:r>
              <a:rPr lang="en-US" b="1" dirty="0">
                <a:effectLst/>
              </a:rPr>
              <a:t>PROJECTS.</a:t>
            </a:r>
            <a:endParaRPr lang="en-IN" b="1" dirty="0">
              <a:effectLst/>
            </a:endParaRPr>
          </a:p>
          <a:p>
            <a:pPr lvl="0"/>
            <a:r>
              <a:rPr lang="en-US" b="1" dirty="0">
                <a:effectLst/>
              </a:rPr>
              <a:t>THESE TYPE OF PROJECT INCLUDES SOFTWERE KNOWLEDGE AS WELL AS HARDWERE KNOWLEDGE.</a:t>
            </a:r>
            <a:endParaRPr lang="en-IN" dirty="0">
              <a:effectLst/>
            </a:endParaRP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496" y="116632"/>
            <a:ext cx="7543800" cy="1426096"/>
          </a:xfrm>
        </p:spPr>
        <p:txBody>
          <a:bodyPr/>
          <a:lstStyle/>
          <a:p>
            <a:r>
              <a:rPr lang="en-IN" dirty="0" smtClean="0"/>
              <a:t>FEATURES AND ACTUATOR(SENSORS)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6579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772816"/>
            <a:ext cx="6048672" cy="3657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7504" y="116632"/>
            <a:ext cx="7543800" cy="1498104"/>
          </a:xfrm>
        </p:spPr>
        <p:txBody>
          <a:bodyPr/>
          <a:lstStyle/>
          <a:p>
            <a:r>
              <a:rPr lang="en-US" dirty="0" smtClean="0"/>
              <a:t>ACTUATOR USED IN PROJECT</a:t>
            </a:r>
            <a:endParaRPr lang="en-IN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139952" y="4509120"/>
            <a:ext cx="1368152" cy="15841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652120" y="5877272"/>
            <a:ext cx="302433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SOIL SENSOR</a:t>
            </a:r>
            <a:r>
              <a:rPr lang="en-IN" dirty="0" smtClean="0"/>
              <a:t> USED AS AN EXTRA FEATURE.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0124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07704" y="685801"/>
            <a:ext cx="6321896" cy="3657599"/>
          </a:xfrm>
        </p:spPr>
        <p:txBody>
          <a:bodyPr/>
          <a:lstStyle/>
          <a:p>
            <a:pPr marL="18288" indent="0">
              <a:buNone/>
            </a:pPr>
            <a:r>
              <a:rPr lang="en-US" dirty="0" smtClean="0"/>
              <a:t>PANKAJ BALOTRA(CSE-FINAL YEAR)</a:t>
            </a:r>
          </a:p>
          <a:p>
            <a:pPr marL="18288" indent="0">
              <a:buNone/>
            </a:pPr>
            <a:r>
              <a:rPr lang="en-US" dirty="0" smtClean="0"/>
              <a:t>UNIVERSITY ROLL-NO-1801271</a:t>
            </a:r>
          </a:p>
          <a:p>
            <a:pPr marL="18288" indent="0">
              <a:buNone/>
            </a:pPr>
            <a:r>
              <a:rPr lang="en-US" dirty="0" smtClean="0"/>
              <a:t>(MAJOR </a:t>
            </a:r>
            <a:r>
              <a:rPr lang="en-US" dirty="0" smtClean="0"/>
              <a:t>PROJECT </a:t>
            </a:r>
            <a:r>
              <a:rPr lang="en-US" dirty="0" smtClean="0"/>
              <a:t>REPORT BY</a:t>
            </a:r>
          </a:p>
          <a:p>
            <a:pPr marL="18288" indent="0">
              <a:buNone/>
            </a:pPr>
            <a:r>
              <a:rPr lang="en-US" dirty="0" smtClean="0"/>
              <a:t>STUDENT OF SARDAR BEANT SINGH STATE UNIVERSITY)</a:t>
            </a:r>
            <a:endParaRPr lang="en-US" dirty="0" smtClean="0"/>
          </a:p>
          <a:p>
            <a:pPr marL="18288" indent="0">
              <a:buNone/>
            </a:pPr>
            <a:endParaRPr lang="en-US" dirty="0" smtClean="0"/>
          </a:p>
          <a:p>
            <a:pPr marL="18288" indent="0">
              <a:buNone/>
            </a:pPr>
            <a:r>
              <a:rPr lang="en-US" dirty="0" smtClean="0"/>
              <a:t>PROJECT COMPLETE DISCRIPTION</a:t>
            </a:r>
          </a:p>
          <a:p>
            <a:pPr marL="18288" indent="0">
              <a:buNone/>
            </a:pPr>
            <a:r>
              <a:rPr lang="en-US" dirty="0" smtClean="0"/>
              <a:t>SUBMITTED TO – MR.LALIT KASHYAP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77240" y="4869160"/>
            <a:ext cx="8115240" cy="922040"/>
          </a:xfrm>
        </p:spPr>
        <p:txBody>
          <a:bodyPr/>
          <a:lstStyle/>
          <a:p>
            <a:r>
              <a:rPr lang="en-US" dirty="0" smtClean="0"/>
              <a:t>THANKS AND REGARDS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106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27584" y="685801"/>
            <a:ext cx="7402016" cy="3657599"/>
          </a:xfrm>
        </p:spPr>
        <p:txBody>
          <a:bodyPr/>
          <a:lstStyle/>
          <a:p>
            <a:pPr marL="18288" indent="0">
              <a:buNone/>
            </a:pPr>
            <a:r>
              <a:rPr lang="en-US" dirty="0" smtClean="0"/>
              <a:t>2.1) BACK-END b) HOW ARDUINO IS           PROGRAMMED.</a:t>
            </a:r>
          </a:p>
          <a:p>
            <a:pPr marL="18288" indent="0">
              <a:buNone/>
            </a:pPr>
            <a:r>
              <a:rPr lang="en-US" dirty="0" smtClean="0"/>
              <a:t>c) CODING WITH SCREENSHOTS.</a:t>
            </a:r>
          </a:p>
          <a:p>
            <a:pPr marL="18288" indent="0">
              <a:buNone/>
            </a:pPr>
            <a:r>
              <a:rPr lang="en-US" dirty="0" smtClean="0"/>
              <a:t>3) WORKING OF THE PROJECT. </a:t>
            </a:r>
          </a:p>
          <a:p>
            <a:pPr marL="18288" indent="0">
              <a:buNone/>
            </a:pPr>
            <a:r>
              <a:rPr lang="en-US" dirty="0" smtClean="0"/>
              <a:t>4)</a:t>
            </a:r>
            <a:r>
              <a:rPr lang="en-IN" dirty="0" smtClean="0"/>
              <a:t> APPLICATIONS AND ACTUATOR(SENSORS).</a:t>
            </a:r>
          </a:p>
          <a:p>
            <a:pPr marL="18288" indent="0">
              <a:buNone/>
            </a:pPr>
            <a:endParaRPr lang="en-IN" dirty="0" smtClean="0"/>
          </a:p>
          <a:p>
            <a:pPr marL="18288" indent="0"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614" y="4941168"/>
            <a:ext cx="2552700" cy="108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88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67544" y="1628800"/>
            <a:ext cx="7834064" cy="338437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effectLst/>
              </a:rPr>
              <a:t>APPLIANCE AUTOMATION </a:t>
            </a:r>
            <a:r>
              <a:rPr lang="en-US" dirty="0">
                <a:effectLst/>
              </a:rPr>
              <a:t>project is based on </a:t>
            </a:r>
            <a:r>
              <a:rPr lang="en-US" dirty="0" err="1">
                <a:effectLst/>
              </a:rPr>
              <a:t>arduino</a:t>
            </a:r>
            <a:r>
              <a:rPr lang="en-US" dirty="0">
                <a:effectLst/>
              </a:rPr>
              <a:t> microcontroller programing and Python serial programing. The project is about connecting the user to access the appliances wirelessly ,more efficiently and </a:t>
            </a:r>
            <a:r>
              <a:rPr lang="en-US" dirty="0" err="1">
                <a:effectLst/>
              </a:rPr>
              <a:t>shockfree</a:t>
            </a:r>
            <a:r>
              <a:rPr lang="en-US" dirty="0">
                <a:effectLst/>
              </a:rPr>
              <a:t> way with </a:t>
            </a:r>
            <a:r>
              <a:rPr lang="en-US" dirty="0" err="1">
                <a:effectLst/>
              </a:rPr>
              <a:t>bluetooth</a:t>
            </a:r>
            <a:r>
              <a:rPr lang="en-US" dirty="0">
                <a:effectLst/>
              </a:rPr>
              <a:t>. Automation helps in connecting multiple devices at same time within a network. The </a:t>
            </a:r>
            <a:r>
              <a:rPr lang="en-US" dirty="0" err="1">
                <a:effectLst/>
              </a:rPr>
              <a:t>arduino</a:t>
            </a:r>
            <a:r>
              <a:rPr lang="en-US" dirty="0">
                <a:effectLst/>
              </a:rPr>
              <a:t> microcontroller has multiple functionality through which it can controller various electrical appliances as well as circuits. The </a:t>
            </a:r>
            <a:r>
              <a:rPr lang="en-US" dirty="0" err="1">
                <a:effectLst/>
              </a:rPr>
              <a:t>bluetooth</a:t>
            </a:r>
            <a:r>
              <a:rPr lang="en-US" dirty="0">
                <a:effectLst/>
              </a:rPr>
              <a:t> module used in the project is </a:t>
            </a:r>
            <a:r>
              <a:rPr lang="en-US" b="1" dirty="0">
                <a:effectLst/>
              </a:rPr>
              <a:t>HC-05 </a:t>
            </a:r>
            <a:r>
              <a:rPr lang="en-US" dirty="0">
                <a:effectLst/>
              </a:rPr>
              <a:t>through which signal is send and </a:t>
            </a:r>
            <a:r>
              <a:rPr lang="en-US" dirty="0" err="1">
                <a:effectLst/>
              </a:rPr>
              <a:t>recived</a:t>
            </a:r>
            <a:r>
              <a:rPr lang="en-US" dirty="0">
                <a:effectLst/>
              </a:rPr>
              <a:t> by </a:t>
            </a:r>
            <a:r>
              <a:rPr lang="en-US" dirty="0" err="1">
                <a:effectLst/>
              </a:rPr>
              <a:t>bluetooth</a:t>
            </a:r>
            <a:r>
              <a:rPr lang="en-US" dirty="0">
                <a:effectLst/>
              </a:rPr>
              <a:t> with python serial program working in the backend as a serial monitor for the </a:t>
            </a:r>
            <a:r>
              <a:rPr lang="en-US" dirty="0" err="1">
                <a:effectLst/>
              </a:rPr>
              <a:t>microcontroller.The</a:t>
            </a:r>
            <a:r>
              <a:rPr lang="en-US" dirty="0">
                <a:effectLst/>
              </a:rPr>
              <a:t> serial monitor </a:t>
            </a:r>
            <a:r>
              <a:rPr lang="en-US" dirty="0" err="1">
                <a:effectLst/>
              </a:rPr>
              <a:t>gui</a:t>
            </a:r>
            <a:r>
              <a:rPr lang="en-US" dirty="0">
                <a:effectLst/>
              </a:rPr>
              <a:t> is made with the </a:t>
            </a:r>
            <a:r>
              <a:rPr lang="en-US" b="1" dirty="0">
                <a:effectLst/>
              </a:rPr>
              <a:t>pyqt5 tool </a:t>
            </a:r>
            <a:r>
              <a:rPr lang="en-US" dirty="0">
                <a:effectLst/>
              </a:rPr>
              <a:t>to make an </a:t>
            </a:r>
            <a:r>
              <a:rPr lang="en-US" dirty="0" err="1">
                <a:effectLst/>
              </a:rPr>
              <a:t>gui</a:t>
            </a:r>
            <a:r>
              <a:rPr lang="en-US" dirty="0">
                <a:effectLst/>
              </a:rPr>
              <a:t> application for the front end user and easy to access.</a:t>
            </a:r>
            <a:endParaRPr lang="en-IN" dirty="0">
              <a:effectLst/>
            </a:endParaRPr>
          </a:p>
          <a:p>
            <a:endParaRPr lang="en-IN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27584" y="332656"/>
            <a:ext cx="7543800" cy="914400"/>
          </a:xfrm>
        </p:spPr>
        <p:txBody>
          <a:bodyPr/>
          <a:lstStyle/>
          <a:p>
            <a:r>
              <a:rPr lang="en-US" dirty="0" smtClean="0"/>
              <a:t>INTRODUCTION 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5517232"/>
            <a:ext cx="2697480" cy="108204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63888" y="5157192"/>
            <a:ext cx="4824536" cy="136815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AIM OF THE PROJECT IS TO MAKE A WIRELESS ENVIRONMENT WHICH IS BEING CONTROLLED BY A SINGLE DEVICE.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39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7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1052737"/>
            <a:ext cx="7704856" cy="3384375"/>
          </a:xfrm>
        </p:spPr>
        <p:txBody>
          <a:bodyPr/>
          <a:lstStyle/>
          <a:p>
            <a:r>
              <a:rPr lang="en-US" b="1" dirty="0">
                <a:effectLst/>
              </a:rPr>
              <a:t>ARDIUNO </a:t>
            </a:r>
            <a:r>
              <a:rPr lang="en-US" b="1" dirty="0" smtClean="0">
                <a:effectLst/>
              </a:rPr>
              <a:t>MICROCONTROLLER-</a:t>
            </a:r>
          </a:p>
          <a:p>
            <a:pPr marL="18288" indent="0">
              <a:buNone/>
            </a:pPr>
            <a:r>
              <a:rPr lang="en-US" dirty="0" err="1">
                <a:effectLst/>
              </a:rPr>
              <a:t>Arduino</a:t>
            </a:r>
            <a:r>
              <a:rPr lang="en-US" dirty="0">
                <a:effectLst/>
              </a:rPr>
              <a:t> is </a:t>
            </a:r>
            <a:r>
              <a:rPr lang="en-US" b="1" dirty="0">
                <a:effectLst/>
              </a:rPr>
              <a:t>an open-source electronics platform based on easy-to-use hardware and software</a:t>
            </a:r>
            <a:r>
              <a:rPr lang="en-US" dirty="0">
                <a:effectLst/>
              </a:rPr>
              <a:t>. </a:t>
            </a:r>
            <a:r>
              <a:rPr lang="en-US" dirty="0" err="1">
                <a:effectLst/>
              </a:rPr>
              <a:t>Arduino</a:t>
            </a:r>
            <a:r>
              <a:rPr lang="en-US" dirty="0">
                <a:effectLst/>
              </a:rPr>
              <a:t> boards are able to read inputs - light on a sensor, a finger on a button, or a Twitter message - and turn it into an output - activating a motor, turning on an LED, publishing something online.</a:t>
            </a: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3528" y="27472"/>
            <a:ext cx="7543800" cy="914400"/>
          </a:xfrm>
        </p:spPr>
        <p:txBody>
          <a:bodyPr/>
          <a:lstStyle/>
          <a:p>
            <a:r>
              <a:rPr lang="en-US" dirty="0" smtClean="0"/>
              <a:t>FRONT ENDS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352" y="5517232"/>
            <a:ext cx="1138436" cy="11384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4149080"/>
            <a:ext cx="3876149" cy="250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9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41" y="1700213"/>
            <a:ext cx="7333056" cy="424973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16632"/>
            <a:ext cx="8964488" cy="1426096"/>
          </a:xfrm>
        </p:spPr>
        <p:txBody>
          <a:bodyPr/>
          <a:lstStyle/>
          <a:p>
            <a:r>
              <a:rPr lang="en-US" dirty="0" smtClean="0"/>
              <a:t>BLUETOOTH MODULE USED IN PROJECT HC-05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4664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68760"/>
            <a:ext cx="8280920" cy="40747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52" y="116632"/>
            <a:ext cx="7543800" cy="914400"/>
          </a:xfrm>
        </p:spPr>
        <p:txBody>
          <a:bodyPr/>
          <a:lstStyle/>
          <a:p>
            <a:r>
              <a:rPr lang="en-US" dirty="0" smtClean="0"/>
              <a:t>USER INTERFACE</a:t>
            </a:r>
            <a:endParaRPr lang="en-IN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07704" y="4221088"/>
            <a:ext cx="1368000" cy="1440160"/>
          </a:xfrm>
          <a:prstGeom prst="straightConnector1">
            <a:avLst/>
          </a:prstGeom>
          <a:ln w="34925"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  <a:tailEnd type="arrow"/>
          </a:ln>
          <a:effectLst>
            <a:glow rad="241300">
              <a:schemeClr val="accent1">
                <a:alpha val="40000"/>
              </a:schemeClr>
            </a:glow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563888" y="5661248"/>
            <a:ext cx="3816424" cy="936104"/>
          </a:xfrm>
          <a:prstGeom prst="roundRect">
            <a:avLst/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IS MY APPLICATION MAINWINDOW(GUI-PYTHON APPLICATION)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800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628800"/>
            <a:ext cx="8127032" cy="381642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PYTHON SERIAL PROGRAMMING-</a:t>
            </a:r>
          </a:p>
          <a:p>
            <a:pPr marL="18288" indent="0">
              <a:buNone/>
            </a:pPr>
            <a:r>
              <a:rPr lang="en-US" dirty="0" smtClean="0"/>
              <a:t>It is used to generate a serial monitor for microcontroller which         send and receive the signal for TURN_ON or TURN_OFF any appliance.</a:t>
            </a:r>
          </a:p>
          <a:p>
            <a:pPr marL="18288" indent="0">
              <a:buNone/>
            </a:pPr>
            <a:r>
              <a:rPr lang="en-US" dirty="0" smtClean="0"/>
              <a:t># IN ORDER TO INSTALL LIBRARY-</a:t>
            </a:r>
          </a:p>
          <a:p>
            <a:r>
              <a:rPr lang="en-US" b="1" dirty="0">
                <a:effectLst/>
              </a:rPr>
              <a:t>Installation-</a:t>
            </a:r>
            <a:endParaRPr lang="en-IN" b="1" dirty="0">
              <a:effectLst/>
            </a:endParaRPr>
          </a:p>
          <a:p>
            <a:r>
              <a:rPr lang="en-US" dirty="0">
                <a:effectLst/>
              </a:rPr>
              <a:t>This installs a package that can be used from Python (import serial). To install for all users on the system, administrator rights (root) may be required.</a:t>
            </a:r>
            <a:endParaRPr lang="en-IN" dirty="0">
              <a:effectLst/>
            </a:endParaRPr>
          </a:p>
          <a:p>
            <a:r>
              <a:rPr lang="en-US" b="1" dirty="0">
                <a:effectLst/>
              </a:rPr>
              <a:t>From </a:t>
            </a:r>
            <a:r>
              <a:rPr lang="en-US" b="1" dirty="0" err="1">
                <a:effectLst/>
              </a:rPr>
              <a:t>PyPI</a:t>
            </a:r>
            <a:endParaRPr lang="en-IN" b="1" dirty="0">
              <a:effectLst/>
            </a:endParaRPr>
          </a:p>
          <a:p>
            <a:r>
              <a:rPr lang="en-US" dirty="0" err="1">
                <a:effectLst/>
              </a:rPr>
              <a:t>pySerial</a:t>
            </a:r>
            <a:r>
              <a:rPr lang="en-US" dirty="0">
                <a:effectLst/>
              </a:rPr>
              <a:t> can be installed from </a:t>
            </a:r>
            <a:r>
              <a:rPr lang="en-US" dirty="0" err="1">
                <a:effectLst/>
              </a:rPr>
              <a:t>PyPI</a:t>
            </a:r>
            <a:r>
              <a:rPr lang="en-US" dirty="0">
                <a:effectLst/>
              </a:rPr>
              <a:t>:</a:t>
            </a:r>
            <a:endParaRPr lang="en-IN" dirty="0">
              <a:effectLst/>
            </a:endParaRPr>
          </a:p>
          <a:p>
            <a:r>
              <a:rPr lang="en-US" dirty="0">
                <a:effectLst/>
              </a:rPr>
              <a:t>python -m pip install </a:t>
            </a:r>
            <a:r>
              <a:rPr lang="en-US" dirty="0" err="1">
                <a:effectLst/>
              </a:rPr>
              <a:t>pyserial</a:t>
            </a: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7543800" cy="1426096"/>
          </a:xfrm>
        </p:spPr>
        <p:txBody>
          <a:bodyPr/>
          <a:lstStyle/>
          <a:p>
            <a:r>
              <a:rPr lang="en-US" dirty="0" smtClean="0"/>
              <a:t>BACK-END OF THE 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969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5" y="1628800"/>
            <a:ext cx="7920881" cy="4824536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3528" y="188640"/>
            <a:ext cx="7543800" cy="914400"/>
          </a:xfrm>
        </p:spPr>
        <p:txBody>
          <a:bodyPr/>
          <a:lstStyle/>
          <a:p>
            <a:r>
              <a:rPr lang="en-US" dirty="0" smtClean="0"/>
              <a:t>MY SCREENSHOT </a:t>
            </a:r>
            <a:endParaRPr lang="en-IN" dirty="0"/>
          </a:p>
        </p:txBody>
      </p:sp>
      <p:sp>
        <p:nvSpPr>
          <p:cNvPr id="5" name="Right Brace 4"/>
          <p:cNvSpPr/>
          <p:nvPr/>
        </p:nvSpPr>
        <p:spPr>
          <a:xfrm>
            <a:off x="3851920" y="3429000"/>
            <a:ext cx="432048" cy="1440160"/>
          </a:xfrm>
          <a:prstGeom prst="rightBrac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4427984" y="3567296"/>
            <a:ext cx="1944216" cy="129614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1" u="heavy" dirty="0" smtClean="0"/>
              <a:t>THIS </a:t>
            </a:r>
            <a:r>
              <a:rPr lang="en-US" sz="1050" b="1" u="heavy" dirty="0" smtClean="0"/>
              <a:t>IS </a:t>
            </a:r>
            <a:r>
              <a:rPr lang="en-US" sz="1050" b="1" u="heavy" dirty="0"/>
              <a:t>MY SERIAL MONITOR CODING TO COMMUNICATE WITH</a:t>
            </a:r>
            <a:r>
              <a:rPr lang="en-US" sz="1050" b="1" dirty="0"/>
              <a:t> </a:t>
            </a:r>
            <a:r>
              <a:rPr lang="en-US" sz="1050" b="1" u="heavy" dirty="0"/>
              <a:t>ARDIUNO AT 9600 FREQUENCY AND SPP = COM8</a:t>
            </a:r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19661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242</TotalTime>
  <Words>501</Words>
  <Application>Microsoft Office PowerPoint</Application>
  <PresentationFormat>On-screen Show (4:3)</PresentationFormat>
  <Paragraphs>63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Elemental</vt:lpstr>
      <vt:lpstr>APPLIANCE  AUTOMATION AND ACTUARORS</vt:lpstr>
      <vt:lpstr>PROJECT DISCRIPTION</vt:lpstr>
      <vt:lpstr>PowerPoint Presentation</vt:lpstr>
      <vt:lpstr>INTRODUCTION </vt:lpstr>
      <vt:lpstr>FRONT ENDS</vt:lpstr>
      <vt:lpstr>BLUETOOTH MODULE USED IN PROJECT HC-05</vt:lpstr>
      <vt:lpstr>USER INTERFACE</vt:lpstr>
      <vt:lpstr>BACK-END OF THE PROJECT</vt:lpstr>
      <vt:lpstr>MY SCREENSHOT </vt:lpstr>
      <vt:lpstr>PROGRAMMING OF ARDIUNO</vt:lpstr>
      <vt:lpstr>CODING WITH SCREENSHOTS</vt:lpstr>
      <vt:lpstr>PowerPoint Presentation</vt:lpstr>
      <vt:lpstr>PowerPoint Presentation</vt:lpstr>
      <vt:lpstr>PowerPoint Presentation</vt:lpstr>
      <vt:lpstr>PowerPoint Presentation</vt:lpstr>
      <vt:lpstr>CODING ENDS HERE</vt:lpstr>
      <vt:lpstr> WORKING OF THE PROJECT</vt:lpstr>
      <vt:lpstr>OUTPUTS OF MY PROJECT</vt:lpstr>
      <vt:lpstr>PowerPoint Presentation</vt:lpstr>
      <vt:lpstr>FEATURES AND ACTUATOR(SENSORS)</vt:lpstr>
      <vt:lpstr>ACTUATOR USED IN PROJECT</vt:lpstr>
      <vt:lpstr>THANKS AND REGARDS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APPLIANCE  AUTOMATION AND ACTUARORS</dc:title>
  <dc:creator>Pankaj Balotra</dc:creator>
  <cp:lastModifiedBy>Pankaj Balotra</cp:lastModifiedBy>
  <cp:revision>24</cp:revision>
  <dcterms:created xsi:type="dcterms:W3CDTF">2022-03-08T14:54:02Z</dcterms:created>
  <dcterms:modified xsi:type="dcterms:W3CDTF">2022-03-09T04:48:31Z</dcterms:modified>
</cp:coreProperties>
</file>

<file path=docProps/thumbnail.jpeg>
</file>